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51" r:id="rId37"/>
    <p:sldId id="319" r:id="rId38"/>
    <p:sldId id="301" r:id="rId39"/>
    <p:sldId id="316" r:id="rId40"/>
    <p:sldId id="317" r:id="rId41"/>
    <p:sldId id="304" r:id="rId42"/>
    <p:sldId id="302" r:id="rId43"/>
    <p:sldId id="320" r:id="rId44"/>
    <p:sldId id="321" r:id="rId45"/>
    <p:sldId id="336" r:id="rId46"/>
    <p:sldId id="305" r:id="rId47"/>
    <p:sldId id="267" r:id="rId48"/>
    <p:sldId id="329" r:id="rId49"/>
    <p:sldId id="313" r:id="rId50"/>
    <p:sldId id="334" r:id="rId51"/>
    <p:sldId id="335" r:id="rId52"/>
    <p:sldId id="331" r:id="rId53"/>
    <p:sldId id="332" r:id="rId54"/>
    <p:sldId id="333" r:id="rId55"/>
    <p:sldId id="338" r:id="rId56"/>
    <p:sldId id="337" r:id="rId57"/>
    <p:sldId id="341" r:id="rId58"/>
    <p:sldId id="340" r:id="rId59"/>
    <p:sldId id="339" r:id="rId60"/>
    <p:sldId id="268" r:id="rId61"/>
    <p:sldId id="343" r:id="rId62"/>
    <p:sldId id="350" r:id="rId63"/>
    <p:sldId id="345" r:id="rId64"/>
    <p:sldId id="30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26</a:t>
            </a:fld>
            <a:endParaRPr lang="en-US"/>
          </a:p>
        </p:txBody>
      </p:sp>
    </p:spTree>
    <p:extLst>
      <p:ext uri="{BB962C8B-B14F-4D97-AF65-F5344CB8AC3E}">
        <p14:creationId xmlns:p14="http://schemas.microsoft.com/office/powerpoint/2010/main" val="224876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58</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11/18/19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11/18/19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fuzzy mismatches and offer little extra info for </a:t>
            </a:r>
            <a:r>
              <a:rPr lang="en-US" sz="2600">
                <a:cs typeface="Courier New" panose="02070309020205020404" pitchFamily="49" charset="0"/>
              </a:rPr>
              <a:t>true fuzzy </a:t>
            </a:r>
            <a:r>
              <a:rPr lang="en-US" sz="2600" dirty="0">
                <a:cs typeface="Courier New" panose="02070309020205020404" pitchFamily="49" charset="0"/>
              </a:rPr>
              <a:t>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037516" cy="523220"/>
          </a:xfrm>
          <a:prstGeom prst="rect">
            <a:avLst/>
          </a:prstGeom>
          <a:noFill/>
        </p:spPr>
        <p:txBody>
          <a:bodyPr wrap="none" rtlCol="0">
            <a:spAutoFit/>
          </a:bodyPr>
          <a:lstStyle/>
          <a:p>
            <a:r>
              <a:rPr lang="en-US" sz="2800" dirty="0"/>
              <a:t>Setting the threshold at .2:</a:t>
            </a:r>
          </a:p>
        </p:txBody>
      </p:sp>
    </p:spTree>
    <p:extLst>
      <p:ext uri="{BB962C8B-B14F-4D97-AF65-F5344CB8AC3E}">
        <p14:creationId xmlns:p14="http://schemas.microsoft.com/office/powerpoint/2010/main" val="282078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58195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challenge_exercise.R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The exercise is to…</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acceptance,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8631</TotalTime>
  <Words>2380</Words>
  <Application>Microsoft Macintosh PowerPoint</Application>
  <PresentationFormat>Widescreen</PresentationFormat>
  <Paragraphs>422</Paragraphs>
  <Slides>64</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152</cp:revision>
  <dcterms:created xsi:type="dcterms:W3CDTF">2019-11-12T20:57:57Z</dcterms:created>
  <dcterms:modified xsi:type="dcterms:W3CDTF">2019-11-18T22:46:59Z</dcterms:modified>
</cp:coreProperties>
</file>